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9" r:id="rId4"/>
    <p:sldId id="258" r:id="rId5"/>
    <p:sldId id="270" r:id="rId6"/>
    <p:sldId id="262" r:id="rId7"/>
    <p:sldId id="263" r:id="rId8"/>
    <p:sldId id="266" r:id="rId9"/>
    <p:sldId id="265" r:id="rId10"/>
    <p:sldId id="267" r:id="rId11"/>
    <p:sldId id="269" r:id="rId12"/>
    <p:sldId id="26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08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5217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427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1864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05304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865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12732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385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90614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6748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61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6654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4191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4266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157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1633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0068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6115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D67A3-0236-46A7-8FE1-01502B81E9F4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23153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C0585-01CD-43C0-9984-0730E1630E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Проект </a:t>
            </a:r>
            <a:r>
              <a:rPr lang="ru-RU" dirty="0" err="1"/>
              <a:t>телеграм</a:t>
            </a:r>
            <a:r>
              <a:rPr lang="ru-RU" dirty="0"/>
              <a:t> бот </a:t>
            </a:r>
            <a:r>
              <a:rPr lang="en-US" dirty="0"/>
              <a:t>“</a:t>
            </a:r>
            <a:r>
              <a:rPr lang="en-US" dirty="0" err="1"/>
              <a:t>Poehali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732E19-2DF1-48F0-84E4-BF89E08B6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3223" y="5699811"/>
            <a:ext cx="9144000" cy="1655762"/>
          </a:xfrm>
        </p:spPr>
        <p:txBody>
          <a:bodyPr/>
          <a:lstStyle/>
          <a:p>
            <a:r>
              <a:rPr lang="ru-RU" sz="2800" dirty="0" err="1">
                <a:latin typeface="+mj-lt"/>
              </a:rPr>
              <a:t>Шугаибов</a:t>
            </a:r>
            <a:r>
              <a:rPr lang="ru-RU" sz="2800" dirty="0">
                <a:latin typeface="+mj-lt"/>
              </a:rPr>
              <a:t> Вали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211028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62967EA2-77A6-4781-981D-FE1BDA4B3F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46063"/>
            <a:ext cx="5782001" cy="4177545"/>
          </a:xfr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20AE01F0-E790-458C-A887-04661C4494A8}"/>
              </a:ext>
            </a:extLst>
          </p:cNvPr>
          <p:cNvSpPr txBox="1">
            <a:spLocks/>
          </p:cNvSpPr>
          <p:nvPr/>
        </p:nvSpPr>
        <p:spPr>
          <a:xfrm>
            <a:off x="271955" y="493439"/>
            <a:ext cx="11648090" cy="6340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Рис</a:t>
            </a:r>
            <a:r>
              <a:rPr lang="en-US" dirty="0"/>
              <a:t>. </a:t>
            </a:r>
            <a:r>
              <a:rPr lang="ru-RU" dirty="0"/>
              <a:t>№</a:t>
            </a:r>
            <a:r>
              <a:rPr lang="en-US" dirty="0"/>
              <a:t>6. </a:t>
            </a:r>
            <a:r>
              <a:rPr lang="ru-RU" dirty="0"/>
              <a:t>Выбор заказа</a:t>
            </a:r>
            <a:r>
              <a:rPr lang="en-US" dirty="0"/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 </a:t>
            </a:r>
            <a:endParaRPr lang="ru-RU" dirty="0"/>
          </a:p>
        </p:txBody>
      </p:sp>
      <p:pic>
        <p:nvPicPr>
          <p:cNvPr id="4" name="Объект 5">
            <a:extLst>
              <a:ext uri="{FF2B5EF4-FFF2-40B4-BE49-F238E27FC236}">
                <a16:creationId xmlns:a16="http://schemas.microsoft.com/office/drawing/2014/main" id="{39B01D29-3063-4583-ACB8-154805DDF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560" y="2117912"/>
            <a:ext cx="6526682" cy="385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073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2C8CE3D4-D096-4538-B05F-2596974944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F7F503EC-0555-4F20-B161-DC557CE8C671}"/>
              </a:ext>
            </a:extLst>
          </p:cNvPr>
          <p:cNvSpPr txBox="1">
            <a:spLocks/>
          </p:cNvSpPr>
          <p:nvPr/>
        </p:nvSpPr>
        <p:spPr>
          <a:xfrm>
            <a:off x="132038" y="0"/>
            <a:ext cx="11648090" cy="6340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0177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BEA6F8-35B9-407F-B5E1-E2180CF37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99C5EE-2212-41A4-8B0C-4FD0FD9F7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sz="3200" dirty="0">
                <a:latin typeface="+mj-lt"/>
              </a:rPr>
              <a:t>Выводы</a:t>
            </a:r>
            <a:r>
              <a:rPr lang="en-US" sz="3200" dirty="0">
                <a:latin typeface="+mj-lt"/>
              </a:rPr>
              <a:t>: </a:t>
            </a:r>
            <a:r>
              <a:rPr lang="ru-RU" sz="3200" dirty="0">
                <a:latin typeface="+mj-lt"/>
              </a:rPr>
              <a:t>бот создан и выполняет все ожидаемые функции.</a:t>
            </a:r>
          </a:p>
          <a:p>
            <a:r>
              <a:rPr lang="ru-RU" sz="3200" dirty="0">
                <a:latin typeface="+mj-lt"/>
              </a:rPr>
              <a:t>Преимущества проекта</a:t>
            </a:r>
            <a:r>
              <a:rPr lang="en-US" sz="3200" dirty="0">
                <a:latin typeface="+mj-lt"/>
              </a:rPr>
              <a:t>: </a:t>
            </a:r>
            <a:r>
              <a:rPr lang="ru-RU" sz="3200" dirty="0">
                <a:latin typeface="+mj-lt"/>
              </a:rPr>
              <a:t>понятный интерфейс, продуктов такого типа мало, продукт актуален.</a:t>
            </a:r>
          </a:p>
          <a:p>
            <a:r>
              <a:rPr lang="ru-RU" sz="3200" dirty="0">
                <a:latin typeface="+mj-lt"/>
              </a:rPr>
              <a:t>Возможные доработки: аватар пользователя, краткая информация в профиле</a:t>
            </a:r>
            <a:r>
              <a:rPr lang="en-US" sz="3200" dirty="0">
                <a:latin typeface="+mj-lt"/>
              </a:rPr>
              <a:t>; </a:t>
            </a:r>
            <a:r>
              <a:rPr lang="ru-RU" sz="3200" dirty="0">
                <a:latin typeface="+mj-lt"/>
              </a:rPr>
              <a:t>отображение среднего рейтинга каждого таксиста и пассажира.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27444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BEA6F8-35B9-407F-B5E1-E2180CF37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99C5EE-2212-41A4-8B0C-4FD0FD9F7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259" y="3133031"/>
            <a:ext cx="9613861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6000" dirty="0">
                <a:latin typeface="+mj-lt"/>
              </a:rPr>
              <a:t>Спасибо за внимание!</a:t>
            </a:r>
            <a:endParaRPr lang="en-US" sz="6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20141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AC4C36-9AB4-4C91-B333-49936079F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Цель создания проекта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ECA5E3-05C2-452F-BF26-EB07F9357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Существует</a:t>
            </a:r>
            <a:r>
              <a:rPr lang="ru-RU" sz="25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много </a:t>
            </a:r>
            <a:r>
              <a:rPr lang="ru-RU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сервисов такси, но часто стоимость поездки не устраивает пользователя. Я решил создать бота, который свяжет пользователя с перевозчиком, готовым оказать услугу за цену, определяемую пассажиром.</a:t>
            </a:r>
          </a:p>
          <a:p>
            <a:endParaRPr lang="ru-RU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71173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D86D1B-9AAC-411E-9958-F0BDE177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Применённые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1FB031-686C-4B9A-AFD7-A9C1091E0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sz="4400" dirty="0">
                <a:latin typeface="+mj-lt"/>
              </a:rPr>
              <a:t>Использовались</a:t>
            </a:r>
            <a:r>
              <a:rPr lang="ru-RU" dirty="0">
                <a:latin typeface="+mj-lt"/>
              </a:rPr>
              <a:t>:</a:t>
            </a:r>
          </a:p>
          <a:p>
            <a:pPr lvl="1"/>
            <a:r>
              <a:rPr lang="en-US" sz="3600" dirty="0" err="1">
                <a:latin typeface="+mj-lt"/>
              </a:rPr>
              <a:t>pyTelegramBotAPI</a:t>
            </a:r>
            <a:r>
              <a:rPr lang="en-US" sz="3600" dirty="0">
                <a:latin typeface="+mj-lt"/>
              </a:rPr>
              <a:t> (</a:t>
            </a:r>
            <a:r>
              <a:rPr lang="en-US" sz="3600" dirty="0" err="1">
                <a:latin typeface="+mj-lt"/>
              </a:rPr>
              <a:t>telebot</a:t>
            </a:r>
            <a:r>
              <a:rPr lang="en-US" sz="3600" dirty="0">
                <a:latin typeface="+mj-lt"/>
              </a:rPr>
              <a:t>)</a:t>
            </a:r>
          </a:p>
          <a:p>
            <a:pPr lvl="1"/>
            <a:r>
              <a:rPr lang="en-US" sz="3600" dirty="0">
                <a:latin typeface="+mj-lt"/>
              </a:rPr>
              <a:t>SQLite3</a:t>
            </a:r>
          </a:p>
          <a:p>
            <a:pPr lvl="1"/>
            <a:r>
              <a:rPr lang="en-US" sz="3600" dirty="0">
                <a:latin typeface="+mj-lt"/>
              </a:rPr>
              <a:t>Static maps</a:t>
            </a:r>
          </a:p>
          <a:p>
            <a:pPr lvl="1"/>
            <a:r>
              <a:rPr lang="en-US" sz="3600" dirty="0">
                <a:latin typeface="+mj-lt"/>
              </a:rPr>
              <a:t>geocoder</a:t>
            </a:r>
          </a:p>
          <a:p>
            <a:pPr lvl="1"/>
            <a:r>
              <a:rPr lang="en-US" sz="3600" dirty="0">
                <a:latin typeface="+mj-lt"/>
              </a:rPr>
              <a:t>PIL</a:t>
            </a:r>
          </a:p>
          <a:p>
            <a:pPr lvl="1"/>
            <a:r>
              <a:rPr lang="en-US" sz="3600" dirty="0">
                <a:latin typeface="+mj-lt"/>
              </a:rPr>
              <a:t>requests</a:t>
            </a:r>
          </a:p>
          <a:p>
            <a:pPr marL="457200" lvl="1" indent="0">
              <a:buNone/>
            </a:pPr>
            <a:endParaRPr lang="en-US" sz="2800" b="0" i="0" dirty="0">
              <a:solidFill>
                <a:srgbClr val="C9D1D9"/>
              </a:solidFill>
              <a:effectLst/>
              <a:latin typeface="SFMono-Regular"/>
            </a:endParaRPr>
          </a:p>
          <a:p>
            <a:pPr lvl="1"/>
            <a:endParaRPr lang="en-US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26872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CC12D0-B424-4ADF-AAED-917D5C23D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649" y="606972"/>
            <a:ext cx="10515600" cy="1325563"/>
          </a:xfrm>
        </p:spPr>
        <p:txBody>
          <a:bodyPr/>
          <a:lstStyle/>
          <a:p>
            <a:pPr algn="ctr"/>
            <a:r>
              <a:rPr lang="ru-RU" b="1" dirty="0"/>
              <a:t>Реализация</a:t>
            </a:r>
            <a:r>
              <a:rPr lang="en-US" b="1" dirty="0"/>
              <a:t>: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00C11D-9B1A-4E62-87B2-1F8B1CDD2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11" y="2098074"/>
            <a:ext cx="10833538" cy="51995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3200" dirty="0">
                <a:latin typeface="+mj-lt"/>
              </a:rPr>
              <a:t>Структура проекта</a:t>
            </a:r>
            <a:r>
              <a:rPr lang="en-US" sz="3200" dirty="0">
                <a:latin typeface="+mj-lt"/>
              </a:rPr>
              <a:t>:</a:t>
            </a:r>
          </a:p>
          <a:p>
            <a:pPr marL="0" indent="0">
              <a:buNone/>
            </a:pPr>
            <a:r>
              <a:rPr lang="en-US" sz="3200" dirty="0">
                <a:latin typeface="+mj-lt"/>
              </a:rPr>
              <a:t>	1) </a:t>
            </a:r>
            <a:r>
              <a:rPr lang="en-US" sz="3200" dirty="0" err="1">
                <a:latin typeface="+mj-lt"/>
              </a:rPr>
              <a:t>base.db</a:t>
            </a:r>
            <a:r>
              <a:rPr lang="ru-RU" sz="3200" dirty="0">
                <a:latin typeface="+mj-lt"/>
              </a:rPr>
              <a:t> (база данных)</a:t>
            </a:r>
          </a:p>
          <a:p>
            <a:pPr marL="0" indent="0">
              <a:buNone/>
            </a:pPr>
            <a:r>
              <a:rPr lang="ru-RU" sz="3200" dirty="0">
                <a:latin typeface="+mj-lt"/>
              </a:rPr>
              <a:t>	</a:t>
            </a:r>
            <a:r>
              <a:rPr lang="en-US" sz="3200" dirty="0">
                <a:latin typeface="+mj-lt"/>
              </a:rPr>
              <a:t>2)</a:t>
            </a:r>
            <a:r>
              <a:rPr lang="ru-RU" sz="3200" dirty="0">
                <a:latin typeface="+mj-lt"/>
              </a:rPr>
              <a:t> </a:t>
            </a:r>
            <a:r>
              <a:rPr lang="en-US" sz="3200" dirty="0">
                <a:latin typeface="+mj-lt"/>
              </a:rPr>
              <a:t>app.py </a:t>
            </a:r>
            <a:endParaRPr lang="ru-RU" sz="3200" dirty="0">
              <a:latin typeface="+mj-lt"/>
            </a:endParaRPr>
          </a:p>
          <a:p>
            <a:pPr marL="0" indent="0">
              <a:buNone/>
            </a:pPr>
            <a:r>
              <a:rPr lang="ru-RU" sz="3200" dirty="0">
                <a:latin typeface="+mj-lt"/>
              </a:rPr>
              <a:t>	</a:t>
            </a:r>
            <a:r>
              <a:rPr lang="en-US" sz="3200" dirty="0">
                <a:latin typeface="+mj-lt"/>
              </a:rPr>
              <a:t>3)</a:t>
            </a:r>
            <a:r>
              <a:rPr lang="ru-RU" sz="3200" dirty="0">
                <a:latin typeface="+mj-lt"/>
              </a:rPr>
              <a:t> </a:t>
            </a:r>
            <a:r>
              <a:rPr lang="en-US" sz="3200" dirty="0">
                <a:latin typeface="+mj-lt"/>
              </a:rPr>
              <a:t>geocoder_coords.py</a:t>
            </a:r>
            <a:endParaRPr lang="ru-RU" sz="3200" dirty="0">
              <a:latin typeface="+mj-lt"/>
            </a:endParaRPr>
          </a:p>
          <a:p>
            <a:pPr marL="0" indent="0">
              <a:buNone/>
            </a:pPr>
            <a:r>
              <a:rPr lang="ru-RU" sz="3200" dirty="0">
                <a:latin typeface="+mj-lt"/>
              </a:rPr>
              <a:t>	</a:t>
            </a:r>
            <a:r>
              <a:rPr lang="en-US" sz="3200" dirty="0">
                <a:latin typeface="+mj-lt"/>
              </a:rPr>
              <a:t>4)</a:t>
            </a:r>
            <a:r>
              <a:rPr lang="ru-RU" sz="3200" dirty="0">
                <a:latin typeface="+mj-lt"/>
              </a:rPr>
              <a:t> </a:t>
            </a:r>
            <a:r>
              <a:rPr lang="en-US" sz="3200" dirty="0">
                <a:latin typeface="+mj-lt"/>
              </a:rPr>
              <a:t>static_map_passengers.py</a:t>
            </a:r>
            <a:r>
              <a:rPr lang="ru-RU" sz="3200" dirty="0">
                <a:latin typeface="+mj-lt"/>
              </a:rPr>
              <a:t> </a:t>
            </a:r>
            <a:endParaRPr lang="en-US" sz="3200" dirty="0">
              <a:latin typeface="+mj-lt"/>
            </a:endParaRPr>
          </a:p>
          <a:p>
            <a:pPr marL="0" indent="0">
              <a:buNone/>
            </a:pPr>
            <a:r>
              <a:rPr lang="en-US" sz="3200" dirty="0">
                <a:latin typeface="+mj-lt"/>
              </a:rPr>
              <a:t>	5) requirements.txt</a:t>
            </a:r>
          </a:p>
          <a:p>
            <a:pPr marL="0" indent="0">
              <a:buNone/>
            </a:pPr>
            <a:r>
              <a:rPr lang="en-US" sz="3200" dirty="0">
                <a:latin typeface="+mj-lt"/>
              </a:rPr>
              <a:t>	6) </a:t>
            </a:r>
            <a:r>
              <a:rPr lang="en-US" sz="3200" dirty="0" err="1">
                <a:latin typeface="+mj-lt"/>
              </a:rPr>
              <a:t>photo_cars</a:t>
            </a:r>
            <a:r>
              <a:rPr lang="en-US" sz="3200" dirty="0">
                <a:latin typeface="+mj-lt"/>
              </a:rPr>
              <a:t> </a:t>
            </a:r>
            <a:r>
              <a:rPr lang="ru-RU" sz="3200" dirty="0">
                <a:latin typeface="+mj-lt"/>
              </a:rPr>
              <a:t>(папка</a:t>
            </a:r>
            <a:r>
              <a:rPr lang="en-US" sz="3200" dirty="0">
                <a:latin typeface="+mj-lt"/>
              </a:rPr>
              <a:t> </a:t>
            </a:r>
            <a:r>
              <a:rPr lang="ru-RU" sz="3200" dirty="0">
                <a:latin typeface="+mj-lt"/>
              </a:rPr>
              <a:t>с фотографиями машин)</a:t>
            </a:r>
          </a:p>
        </p:txBody>
      </p:sp>
    </p:spTree>
    <p:extLst>
      <p:ext uri="{BB962C8B-B14F-4D97-AF65-F5344CB8AC3E}">
        <p14:creationId xmlns:p14="http://schemas.microsoft.com/office/powerpoint/2010/main" val="4283079532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CC12D0-B424-4ADF-AAED-917D5C23D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649" y="606972"/>
            <a:ext cx="10515600" cy="1325563"/>
          </a:xfrm>
        </p:spPr>
        <p:txBody>
          <a:bodyPr/>
          <a:lstStyle/>
          <a:p>
            <a:pPr algn="ctr"/>
            <a:r>
              <a:rPr lang="ru-RU" sz="36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Описание интерфейса бота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00C11D-9B1A-4E62-87B2-1F8B1CDD2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11" y="1995598"/>
            <a:ext cx="10833538" cy="5199501"/>
          </a:xfrm>
        </p:spPr>
        <p:txBody>
          <a:bodyPr>
            <a:noAutofit/>
          </a:bodyPr>
          <a:lstStyle/>
          <a:p>
            <a:pPr marL="0" lvl="0" indent="0">
              <a:lnSpc>
                <a:spcPct val="107000"/>
              </a:lnSpc>
              <a:buNone/>
            </a:pPr>
            <a:r>
              <a:rPr lang="ru-RU" sz="25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Регистрация пассажира</a:t>
            </a:r>
            <a:endParaRPr lang="ru-RU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arenR"/>
            </a:pPr>
            <a:r>
              <a:rPr lang="ru-RU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Создание маршрута (заказа) и стоимости проезда, сохранение заказа в БД</a:t>
            </a:r>
            <a:endParaRPr lang="en-US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buNone/>
            </a:pPr>
            <a:endParaRPr lang="ru-RU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buNone/>
            </a:pPr>
            <a:r>
              <a:rPr lang="ru-RU" sz="25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Регистрация перевозчика</a:t>
            </a:r>
            <a:endParaRPr lang="ru-RU" sz="25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arenR"/>
            </a:pPr>
            <a:r>
              <a:rPr lang="ru-RU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Указание локации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arenR"/>
            </a:pPr>
            <a:r>
              <a:rPr lang="ru-RU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Автоматический поиск ближайших заказов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arenR"/>
            </a:pPr>
            <a:r>
              <a:rPr lang="ru-RU" sz="25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Перевозчик выбирает наиболее выгодный заказ</a:t>
            </a:r>
          </a:p>
        </p:txBody>
      </p:sp>
    </p:spTree>
    <p:extLst>
      <p:ext uri="{BB962C8B-B14F-4D97-AF65-F5344CB8AC3E}">
        <p14:creationId xmlns:p14="http://schemas.microsoft.com/office/powerpoint/2010/main" val="3494819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8F9C86E2-43A4-4CDE-A35E-444C58EEF4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9833" y="2068068"/>
            <a:ext cx="7735712" cy="4351338"/>
          </a:xfrm>
        </p:spPr>
      </p:pic>
      <p:sp>
        <p:nvSpPr>
          <p:cNvPr id="4" name="Объект 2">
            <a:extLst>
              <a:ext uri="{FF2B5EF4-FFF2-40B4-BE49-F238E27FC236}">
                <a16:creationId xmlns:a16="http://schemas.microsoft.com/office/drawing/2014/main" id="{0EE5BD8A-A933-4A90-8FAC-F59160992053}"/>
              </a:ext>
            </a:extLst>
          </p:cNvPr>
          <p:cNvSpPr txBox="1">
            <a:spLocks/>
          </p:cNvSpPr>
          <p:nvPr/>
        </p:nvSpPr>
        <p:spPr>
          <a:xfrm>
            <a:off x="271955" y="517087"/>
            <a:ext cx="11648090" cy="6340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Рис</a:t>
            </a:r>
            <a:r>
              <a:rPr lang="en-US" dirty="0"/>
              <a:t>. </a:t>
            </a:r>
            <a:r>
              <a:rPr lang="ru-RU" dirty="0"/>
              <a:t>№1</a:t>
            </a:r>
            <a:r>
              <a:rPr lang="en-US" dirty="0"/>
              <a:t>. </a:t>
            </a:r>
            <a:r>
              <a:rPr lang="ru-RU" dirty="0"/>
              <a:t>Регистрация пользователей</a:t>
            </a:r>
            <a:r>
              <a:rPr lang="en-US" dirty="0"/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136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82EC481B-E501-4D99-8C9A-58DA48AB5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035" y="1395248"/>
            <a:ext cx="5607268" cy="3693894"/>
          </a:xfr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22DD4BDF-851F-4A86-8AFF-12082B801769}"/>
              </a:ext>
            </a:extLst>
          </p:cNvPr>
          <p:cNvSpPr txBox="1">
            <a:spLocks/>
          </p:cNvSpPr>
          <p:nvPr/>
        </p:nvSpPr>
        <p:spPr>
          <a:xfrm>
            <a:off x="254875" y="264837"/>
            <a:ext cx="11648090" cy="6340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Рис №2-3</a:t>
            </a:r>
            <a:r>
              <a:rPr lang="en-US" dirty="0"/>
              <a:t>. </a:t>
            </a:r>
            <a:r>
              <a:rPr lang="ru-RU" dirty="0"/>
              <a:t>Создание заказа такси</a:t>
            </a:r>
            <a:r>
              <a:rPr lang="en-US" dirty="0"/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 </a:t>
            </a:r>
            <a:endParaRPr lang="ru-RU" dirty="0"/>
          </a:p>
        </p:txBody>
      </p:sp>
      <p:pic>
        <p:nvPicPr>
          <p:cNvPr id="4" name="Объект 5">
            <a:extLst>
              <a:ext uri="{FF2B5EF4-FFF2-40B4-BE49-F238E27FC236}">
                <a16:creationId xmlns:a16="http://schemas.microsoft.com/office/drawing/2014/main" id="{95BA2F02-4304-4D3A-974F-AAEAD8888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8840" y="2290761"/>
            <a:ext cx="5785946" cy="392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568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0DC87272-EC28-4153-A3F5-61BD378FC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999" y="2336800"/>
            <a:ext cx="6397978" cy="3598863"/>
          </a:xfr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77DB3234-38B7-475A-8D99-E016CAEB19C5}"/>
              </a:ext>
            </a:extLst>
          </p:cNvPr>
          <p:cNvSpPr txBox="1">
            <a:spLocks/>
          </p:cNvSpPr>
          <p:nvPr/>
        </p:nvSpPr>
        <p:spPr>
          <a:xfrm>
            <a:off x="271955" y="517087"/>
            <a:ext cx="11648090" cy="6340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Рис</a:t>
            </a:r>
            <a:r>
              <a:rPr lang="en-US" dirty="0"/>
              <a:t>. </a:t>
            </a:r>
            <a:r>
              <a:rPr lang="ru-RU" dirty="0"/>
              <a:t>№4</a:t>
            </a:r>
            <a:r>
              <a:rPr lang="en-US" dirty="0"/>
              <a:t>. </a:t>
            </a:r>
            <a:r>
              <a:rPr lang="ru-RU" dirty="0"/>
              <a:t>Регистрация таксиста</a:t>
            </a:r>
            <a:r>
              <a:rPr lang="en-US" dirty="0"/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626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14AA0161-88C8-4954-960E-9B1425B59E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5695" y="2112551"/>
            <a:ext cx="7735712" cy="4351338"/>
          </a:xfr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0FCA2C03-80B1-46B3-9026-BA8014897CB7}"/>
              </a:ext>
            </a:extLst>
          </p:cNvPr>
          <p:cNvSpPr txBox="1">
            <a:spLocks/>
          </p:cNvSpPr>
          <p:nvPr/>
        </p:nvSpPr>
        <p:spPr>
          <a:xfrm>
            <a:off x="160282" y="611678"/>
            <a:ext cx="11648090" cy="6340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Рис</a:t>
            </a:r>
            <a:r>
              <a:rPr lang="en-US" dirty="0"/>
              <a:t>. </a:t>
            </a:r>
            <a:r>
              <a:rPr lang="ru-RU" dirty="0"/>
              <a:t>№5</a:t>
            </a:r>
            <a:r>
              <a:rPr lang="en-US" dirty="0"/>
              <a:t>. </a:t>
            </a:r>
            <a:r>
              <a:rPr lang="ru-RU" dirty="0"/>
              <a:t>Личный кабинет таксиста</a:t>
            </a:r>
            <a:r>
              <a:rPr lang="en-US" dirty="0"/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1355937"/>
      </p:ext>
    </p:extLst>
  </p:cSld>
  <p:clrMapOvr>
    <a:masterClrMapping/>
  </p:clrMapOvr>
</p:sld>
</file>

<file path=ppt/theme/theme1.xml><?xml version="1.0" encoding="utf-8"?>
<a:theme xmlns:a="http://schemas.openxmlformats.org/drawingml/2006/main" name="Берлин">
  <a:themeElements>
    <a:clrScheme name="Берлин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Берлин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Берлин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TM04033917[[fn=Берлин]]</Template>
  <TotalTime>928</TotalTime>
  <Words>249</Words>
  <Application>Microsoft Office PowerPoint</Application>
  <PresentationFormat>Широкоэкранный</PresentationFormat>
  <Paragraphs>51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SFMono-Regular</vt:lpstr>
      <vt:lpstr>Trebuchet MS</vt:lpstr>
      <vt:lpstr>Берлин</vt:lpstr>
      <vt:lpstr>Проект телеграм бот “Poehali”</vt:lpstr>
      <vt:lpstr>Цель создания проекта</vt:lpstr>
      <vt:lpstr>Применённые технологии</vt:lpstr>
      <vt:lpstr>Реализация:</vt:lpstr>
      <vt:lpstr>Описание интерфейса бота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Итоги: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‘DietX’</dc:title>
  <dc:creator>Людмила Борисова</dc:creator>
  <cp:lastModifiedBy>User</cp:lastModifiedBy>
  <cp:revision>48</cp:revision>
  <dcterms:created xsi:type="dcterms:W3CDTF">2019-03-24T16:09:23Z</dcterms:created>
  <dcterms:modified xsi:type="dcterms:W3CDTF">2021-04-26T13:52:34Z</dcterms:modified>
</cp:coreProperties>
</file>